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265"/>
    <a:srgbClr val="1E28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E74ADA-DD28-4CAD-B980-02428F836648}" v="3" dt="2023-10-31T05:52:50.9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86" autoAdjust="0"/>
    <p:restoredTop sz="94660"/>
  </p:normalViewPr>
  <p:slideViewPr>
    <p:cSldViewPr snapToGrid="0">
      <p:cViewPr>
        <p:scale>
          <a:sx n="66" d="100"/>
          <a:sy n="66" d="100"/>
        </p:scale>
        <p:origin x="456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1896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0E5A0577-2036-7177-4BFC-D0D32D4170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E5B2376-5F25-52D8-AFF7-12F557288F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5C33C-0F02-40E0-A0A2-FB079A0CE953}" type="datetimeFigureOut">
              <a:rPr lang="zh-TW" altLang="en-US" smtClean="0"/>
              <a:t>2024/12/25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0E4CB38-2530-CFAB-D876-24305B4D09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0659D7E-2C7E-DF61-D9B9-964739969FE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054FE-05FF-44B1-8D5E-D4AEC23276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1595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A5504-5C47-C645-BE01-9D6668468646}" type="datetimeFigureOut">
              <a:t>2024/12/25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E99F2-0C2D-3B4E-9D2D-0AB9AEB51706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26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799EBDA6-F8C0-4652-A6F2-A62E14FAD9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3CF515-B291-4132-866A-5FA95E08A94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20172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3D6810-4C5A-4321-9376-1B7F6F054D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99847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EC121D9-408A-B7EE-D068-0E5D53C62F5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93493" y="374681"/>
            <a:ext cx="3246857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786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BA024-1E52-4607-8F06-B3534F68F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1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6D09D-74B6-47B9-A219-E5EDB3A90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3577"/>
            <a:ext cx="10515600" cy="49433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E2D88-D73C-4C7B-9606-632DCDED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069D78-D7EA-458B-B17C-BCA438264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84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CC20A-CAEA-45EB-9211-5ACD5B7D7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BCB5C-CD0D-4CE1-A546-CF5917740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49D1F-73CF-4112-82A0-FE772B978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06D8B-1C3C-402E-9C53-AFFD1DE79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4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7199-4251-488C-B933-6B18D11AF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67DC1-5F7C-4C23-9035-3CE532FE06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0"/>
            <a:ext cx="5181600" cy="48463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40FFF6-329E-472F-AEBA-5EE0E3813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34440"/>
            <a:ext cx="5181600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45DED-B945-460E-8994-7DEBECFD4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412A6-F6A4-4037-AA7D-65FD6507B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9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DB391-D86E-4B68-B6B3-37B3E6490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731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C07B3-457B-4D7C-9B7E-00D7EB48D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3444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E4DAAC-10C0-4834-924A-D2F0BB174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96147"/>
            <a:ext cx="5157787" cy="3993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A2CC67-7CBC-4948-A0C3-B08D4346D8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3444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4E9093-81C7-4849-B512-1FBC83C02C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96147"/>
            <a:ext cx="5183188" cy="3993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BF0CEA-4A0B-430C-B559-AE742A96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251A4B-3C87-419B-A0E0-DEDAC3656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3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F3E81-5CE2-4A11-8071-B688C7B13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7F0F05-BA56-43F0-B007-541898DB5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ED3CA7-8719-4850-824E-8CE9B5A48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148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5511BF-A841-4B15-8AB0-8AA530312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6E73CC-E55A-46F8-BB8B-B8640D5D8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4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0943A-E503-49EC-A29B-6BB68B951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FFC42-5611-42E6-896E-8C8EBE32F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6F21D6-4B47-4F68-A045-DAF01177D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DA11F-9A6D-47FE-982E-F9C361DF0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477EF-F854-4F05-9186-EF7D6C62E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7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45C4E-274D-4B19-B221-C113305C8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3BE234-B198-4833-9FB3-8427C46083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CAAE8F-7805-4D51-A224-7632F9513A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C55F4-27BB-4D50-80C9-769A1D3C8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665BA-90A2-407D-9B09-8633E00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340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A587344E-9B61-7146-8F5D-BAB0913CC639}"/>
              </a:ext>
            </a:extLst>
          </p:cNvPr>
          <p:cNvGrpSpPr/>
          <p:nvPr userDrawn="1"/>
        </p:nvGrpSpPr>
        <p:grpSpPr>
          <a:xfrm>
            <a:off x="0" y="6218178"/>
            <a:ext cx="12191999" cy="639822"/>
            <a:chOff x="0" y="6212331"/>
            <a:chExt cx="12191999" cy="639822"/>
          </a:xfrm>
        </p:grpSpPr>
        <p:pic>
          <p:nvPicPr>
            <p:cNvPr id="9" name="Picture 8" descr="Background pattern&#10;&#10;Description automatically generated">
              <a:extLst>
                <a:ext uri="{FF2B5EF4-FFF2-40B4-BE49-F238E27FC236}">
                  <a16:creationId xmlns:a16="http://schemas.microsoft.com/office/drawing/2014/main" id="{DEACE224-0C57-6D42-A64F-95416AA6B1F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289" b="68044"/>
            <a:stretch/>
          </p:blipFill>
          <p:spPr>
            <a:xfrm>
              <a:off x="0" y="6212331"/>
              <a:ext cx="12191999" cy="639822"/>
            </a:xfrm>
            <a:prstGeom prst="rect">
              <a:avLst/>
            </a:prstGeom>
          </p:spPr>
        </p:pic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2415CF36-7CF6-E441-8CBA-DE373BDD587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170" y="6285144"/>
              <a:ext cx="919079" cy="514110"/>
            </a:xfrm>
            <a:prstGeom prst="rect">
              <a:avLst/>
            </a:prstGeom>
          </p:spPr>
        </p:pic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586244-A350-4A2A-B441-FA8B54231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FBC34-6DC3-450C-ADF5-E0828985F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34441"/>
            <a:ext cx="10515600" cy="4920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FE26D-6EA8-49AD-BAF1-FCF90A9AED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07418" y="6356350"/>
            <a:ext cx="23739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solidFill>
                    <a:schemeClr val="bg1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77EC-BB0F-45A5-A188-934D67113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3739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ln>
                  <a:solidFill>
                    <a:schemeClr val="bg1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482CF-A618-43CF-9AC3-5B11A096802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2C7A3CFD-FB4F-2A98-6B85-593B8E34510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203805" y="6221396"/>
            <a:ext cx="988193" cy="59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65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1E285B"/>
          </a:solidFill>
          <a:latin typeface="Arial" panose="020B0604020202020204" pitchFamily="34" charset="0"/>
          <a:ea typeface="ＭＳ Ｐゴシック" panose="020B060007020508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0658F-E345-4F04-B5E4-C858682AA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29000"/>
            <a:ext cx="9144000" cy="1478772"/>
          </a:xfrm>
        </p:spPr>
        <p:txBody>
          <a:bodyPr>
            <a:normAutofit/>
          </a:bodyPr>
          <a:lstStyle/>
          <a:p>
            <a:r>
              <a:rPr lang="en-US" sz="4500" b="1" dirty="0">
                <a:solidFill>
                  <a:schemeClr val="bg1"/>
                </a:solidFill>
              </a:rPr>
              <a:t>Main Title here</a:t>
            </a:r>
            <a:br>
              <a:rPr lang="en-US" sz="4500" b="1" dirty="0">
                <a:solidFill>
                  <a:schemeClr val="bg1"/>
                </a:solidFill>
              </a:rPr>
            </a:br>
            <a:r>
              <a:rPr lang="en-US" sz="4500" b="1" dirty="0">
                <a:solidFill>
                  <a:schemeClr val="bg1"/>
                </a:solidFill>
              </a:rPr>
              <a:t>font size 44pt, 2 row title allowed</a:t>
            </a:r>
            <a:endParaRPr lang="en-US" sz="4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78E17C-FF3E-40E4-ACF3-0AE42DE6F0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99847"/>
            <a:ext cx="9144000" cy="86829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Authors and affiliation here</a:t>
            </a:r>
          </a:p>
          <a:p>
            <a:r>
              <a:rPr lang="en-US" dirty="0"/>
              <a:t>Font size 32pt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3966A5-9355-42C0-8B82-2AEE7CDCE1EF}"/>
              </a:ext>
            </a:extLst>
          </p:cNvPr>
          <p:cNvSpPr/>
          <p:nvPr/>
        </p:nvSpPr>
        <p:spPr>
          <a:xfrm>
            <a:off x="3668404" y="6462944"/>
            <a:ext cx="4855192" cy="395056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Optional company logo(s) only at title page</a:t>
            </a:r>
          </a:p>
        </p:txBody>
      </p:sp>
    </p:spTree>
    <p:extLst>
      <p:ext uri="{BB962C8B-B14F-4D97-AF65-F5344CB8AC3E}">
        <p14:creationId xmlns:p14="http://schemas.microsoft.com/office/powerpoint/2010/main" val="90839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08D2B6-CE72-1E4F-9C4B-E2DD4017E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Purpose of this template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FBD7BB-DFE0-984E-8F27-5B6A98713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For Call-for-Paper submission, you can choose either Short Paper or Presentation slides – using this template</a:t>
            </a:r>
          </a:p>
          <a:p>
            <a:r>
              <a:rPr kumimoji="1" lang="en-US" altLang="ja-JP" dirty="0"/>
              <a:t>Requirements of submissions include:</a:t>
            </a:r>
          </a:p>
          <a:p>
            <a:pPr lvl="1"/>
            <a:r>
              <a:rPr kumimoji="1" lang="en-US" altLang="ja-JP" dirty="0"/>
              <a:t>Submit your presentation with 6 slides</a:t>
            </a:r>
          </a:p>
          <a:p>
            <a:pPr lvl="1"/>
            <a:r>
              <a:rPr kumimoji="1" lang="en-US" altLang="ja-JP" dirty="0"/>
              <a:t>Submit abstract with ~100 English words, in addition to slides</a:t>
            </a:r>
          </a:p>
          <a:p>
            <a:r>
              <a:rPr kumimoji="1" lang="en-US" altLang="ja-JP" dirty="0"/>
              <a:t>Questions ? Please ask from the following form</a:t>
            </a:r>
          </a:p>
          <a:p>
            <a:pPr lvl="1"/>
            <a:r>
              <a:rPr kumimoji="1" lang="en-US" altLang="ja-JP" dirty="0"/>
              <a:t>https://www</a:t>
            </a:r>
            <a:r>
              <a:rPr kumimoji="1" lang="en-US" altLang="ja-JP"/>
              <a:t>.dvcontaiwan.</a:t>
            </a:r>
            <a:r>
              <a:rPr kumimoji="1" lang="en-US" altLang="ja-JP" dirty="0"/>
              <a:t>org/contact-us</a:t>
            </a:r>
            <a:endParaRPr kumimoji="1" lang="ja-JP" alt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5A8C975E-28D6-0540-95EF-A562F29FD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E8D10-EDF7-2F54-D8B5-91851B1B6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9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FEEFC-012C-4B4E-9F8A-CE1968CD1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Guidelines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5D390-700A-4CC9-A415-3B9C6715E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keep the default font size for main lines at 28pt</a:t>
            </a:r>
          </a:p>
          <a:p>
            <a:pPr lvl="1"/>
            <a:r>
              <a:rPr lang="en-US" dirty="0"/>
              <a:t>And use 24pt font size for the sub bullets</a:t>
            </a:r>
          </a:p>
          <a:p>
            <a:r>
              <a:rPr lang="en-US" dirty="0"/>
              <a:t>Use the default bullet style and color scheme supplied by this template</a:t>
            </a:r>
          </a:p>
          <a:p>
            <a:r>
              <a:rPr lang="en-US" dirty="0"/>
              <a:t>Limited the number of bullets per page. </a:t>
            </a:r>
          </a:p>
          <a:p>
            <a:r>
              <a:rPr lang="en-US" dirty="0"/>
              <a:t>Use keywords, not full sentences</a:t>
            </a:r>
          </a:p>
          <a:p>
            <a:r>
              <a:rPr lang="en-US" dirty="0"/>
              <a:t>Please do not overlay </a:t>
            </a:r>
            <a:r>
              <a:rPr lang="en-US" dirty="0" err="1"/>
              <a:t>Accellera</a:t>
            </a:r>
            <a:r>
              <a:rPr lang="en-US" dirty="0"/>
              <a:t> or </a:t>
            </a:r>
            <a:r>
              <a:rPr lang="en-US" dirty="0" err="1"/>
              <a:t>DVCon</a:t>
            </a:r>
            <a:r>
              <a:rPr lang="en-US" dirty="0"/>
              <a:t> logo’s</a:t>
            </a:r>
          </a:p>
          <a:p>
            <a:r>
              <a:rPr lang="en-US" dirty="0"/>
              <a:t>Check the page numbering</a:t>
            </a:r>
          </a:p>
          <a:p>
            <a:endParaRPr 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B4D79F20-EE7C-3240-BE94-710809DAB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06F98A-E43F-880B-330A-64F5F8C1B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05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6EBBF-E6C5-4745-9360-822F5501F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Guidelines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2400C-35D2-41DD-905E-41D232299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company name and/or logo are only allowed to appear on the title page. </a:t>
            </a:r>
          </a:p>
          <a:p>
            <a:r>
              <a:rPr lang="en-US" dirty="0"/>
              <a:t>Minimize the use of product trademarks</a:t>
            </a:r>
          </a:p>
          <a:p>
            <a:r>
              <a:rPr lang="en-US" dirty="0"/>
              <a:t>Page setup should follow on-screen-show (16:9)</a:t>
            </a:r>
          </a:p>
          <a:p>
            <a:r>
              <a:rPr lang="en-US" dirty="0"/>
              <a:t>Do not use any sound effects</a:t>
            </a:r>
          </a:p>
          <a:p>
            <a:r>
              <a:rPr lang="en-US" dirty="0"/>
              <a:t>Disable dynamic slide transitions</a:t>
            </a:r>
          </a:p>
          <a:p>
            <a:r>
              <a:rPr lang="en-US" dirty="0"/>
              <a:t>Limit use of animations (not available in PDF export)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7D0CAF32-03FC-4E44-98BC-F5495B3A6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C96098-DEB7-FAB2-1A8B-15E316E2E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8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90487-B22D-4FF1-8CD3-4598FA676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Guidelines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FC83A-EF03-4E45-89E4-78978188D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clip-art only if it helps to state the point more effectively (no generic clip-art)</a:t>
            </a:r>
          </a:p>
          <a:p>
            <a:r>
              <a:rPr lang="en-US" dirty="0"/>
              <a:t>Use contrasting brightness levels, e.g., light-on-dark or dark-on-light. Keep the background color white</a:t>
            </a:r>
          </a:p>
          <a:p>
            <a:r>
              <a:rPr lang="en-US" dirty="0"/>
              <a:t>Avoid red text or red lines </a:t>
            </a:r>
          </a:p>
          <a:p>
            <a:r>
              <a:rPr lang="en-US" dirty="0"/>
              <a:t>Use the MS equation editor or </a:t>
            </a:r>
            <a:r>
              <a:rPr lang="en-US" dirty="0" err="1"/>
              <a:t>MathType</a:t>
            </a:r>
            <a:r>
              <a:rPr lang="en-US" dirty="0"/>
              <a:t> to embed formulas</a:t>
            </a:r>
          </a:p>
          <a:p>
            <a:r>
              <a:rPr lang="en-US" dirty="0"/>
              <a:t>Embed pictures in vector format (e.g. Enhanced or Window Metafile format)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5ED30F35-B7BC-DD4C-9C41-B51D68A3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33A29D-278B-B536-5D38-2DF378D68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63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E0BF5-A974-4D93-953C-93B05449E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56A7C-4367-4D79-B29D-D858281D7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Finalize slide set with questions slide</a:t>
            </a:r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BD7E5FA5-B13C-EA43-B8F8-6B5359EE5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2024/9/10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EBF275-2675-00E8-F0E5-B33AB853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02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kumimoji="1">
            <a:latin typeface="Arial" panose="020B0604020202020204" pitchFamily="34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296</Words>
  <Application>Microsoft Office PowerPoint</Application>
  <PresentationFormat>寬螢幕</PresentationFormat>
  <Paragraphs>44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游ゴシック</vt:lpstr>
      <vt:lpstr>Aptos</vt:lpstr>
      <vt:lpstr>Arial</vt:lpstr>
      <vt:lpstr>Calibri</vt:lpstr>
      <vt:lpstr>Office Theme</vt:lpstr>
      <vt:lpstr>Main Title here font size 44pt, 2 row title allowed</vt:lpstr>
      <vt:lpstr>Purpose of this template</vt:lpstr>
      <vt:lpstr>Guidelines (1)</vt:lpstr>
      <vt:lpstr>Guidelines (2)</vt:lpstr>
      <vt:lpstr>Guidelines (3)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尹  婷</cp:lastModifiedBy>
  <cp:revision>44</cp:revision>
  <dcterms:created xsi:type="dcterms:W3CDTF">2021-12-09T14:02:10Z</dcterms:created>
  <dcterms:modified xsi:type="dcterms:W3CDTF">2024-12-25T07:32:46Z</dcterms:modified>
</cp:coreProperties>
</file>